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256" r:id="rId3"/>
    <p:sldId id="301" r:id="rId4"/>
    <p:sldId id="258" r:id="rId5"/>
    <p:sldId id="259" r:id="rId6"/>
    <p:sldId id="260" r:id="rId7"/>
    <p:sldId id="261" r:id="rId8"/>
    <p:sldId id="262" r:id="rId9"/>
    <p:sldId id="30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03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9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BFA2-2536-44A7-9318-ABC3BEBFAF9D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202A-686D-47CE-BA99-23D9A62AF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8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BFA2-2536-44A7-9318-ABC3BEBFAF9D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202A-686D-47CE-BA99-23D9A62AF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BFA2-2536-44A7-9318-ABC3BEBFAF9D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202A-686D-47CE-BA99-23D9A62AF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9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BFA2-2536-44A7-9318-ABC3BEBFAF9D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202A-686D-47CE-BA99-23D9A62AF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7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BFA2-2536-44A7-9318-ABC3BEBFAF9D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202A-686D-47CE-BA99-23D9A62AF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92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BFA2-2536-44A7-9318-ABC3BEBFAF9D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202A-686D-47CE-BA99-23D9A62AF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12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BFA2-2536-44A7-9318-ABC3BEBFAF9D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202A-686D-47CE-BA99-23D9A62AF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86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BFA2-2536-44A7-9318-ABC3BEBFAF9D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202A-686D-47CE-BA99-23D9A62AF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BFA2-2536-44A7-9318-ABC3BEBFAF9D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202A-686D-47CE-BA99-23D9A62AF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1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BFA2-2536-44A7-9318-ABC3BEBFAF9D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202A-686D-47CE-BA99-23D9A62AF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7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BFA2-2536-44A7-9318-ABC3BEBFAF9D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5202A-686D-47CE-BA99-23D9A62AF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4BFA2-2536-44A7-9318-ABC3BEBFAF9D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5202A-686D-47CE-BA99-23D9A62AF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08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2"/>
            <a:ext cx="12192000" cy="685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5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257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2469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1478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7098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2307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6736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2431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3744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85"/>
            <a:ext cx="12192000" cy="6797615"/>
          </a:xfrm>
        </p:spPr>
      </p:pic>
    </p:spTree>
    <p:extLst>
      <p:ext uri="{BB962C8B-B14F-4D97-AF65-F5344CB8AC3E}">
        <p14:creationId xmlns:p14="http://schemas.microsoft.com/office/powerpoint/2010/main" val="555743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9656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2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5213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1740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8281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5778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7955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9872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4541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8491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1188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826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18102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643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7176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034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0057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5119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1049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3426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9654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0251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5930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2014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4118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869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2187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030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5900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6505" cy="6858000"/>
          </a:xfrm>
        </p:spPr>
      </p:pic>
    </p:spTree>
    <p:extLst>
      <p:ext uri="{BB962C8B-B14F-4D97-AF65-F5344CB8AC3E}">
        <p14:creationId xmlns:p14="http://schemas.microsoft.com/office/powerpoint/2010/main" val="148100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21564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0</Words>
  <Application>Microsoft Office PowerPoint</Application>
  <PresentationFormat>Widescreen</PresentationFormat>
  <Paragraphs>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Hunter</dc:creator>
  <cp:lastModifiedBy>Hunter</cp:lastModifiedBy>
  <cp:revision>7</cp:revision>
  <dcterms:created xsi:type="dcterms:W3CDTF">2023-12-17T05:48:05Z</dcterms:created>
  <dcterms:modified xsi:type="dcterms:W3CDTF">2023-12-17T11:16:01Z</dcterms:modified>
</cp:coreProperties>
</file>